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72" r:id="rId6"/>
    <p:sldId id="277" r:id="rId7"/>
    <p:sldId id="263" r:id="rId8"/>
    <p:sldId id="274" r:id="rId9"/>
    <p:sldId id="269" r:id="rId10"/>
    <p:sldId id="275" r:id="rId11"/>
    <p:sldId id="270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9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/>
      <dgm:spPr/>
      <dgm:t>
        <a:bodyPr/>
        <a:lstStyle/>
        <a:p>
          <a:r>
            <a:rPr lang="en-US" dirty="0"/>
            <a:t>Eureka server</a:t>
          </a:r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58B5AAC8-71A0-4087-9753-2A31B68142BD}">
      <dgm:prSet/>
      <dgm:spPr/>
      <dgm:t>
        <a:bodyPr/>
        <a:lstStyle/>
        <a:p>
          <a:r>
            <a:rPr lang="en-US" dirty="0" err="1"/>
            <a:t>Api</a:t>
          </a:r>
          <a:r>
            <a:rPr lang="en-US" dirty="0"/>
            <a:t> Gateway</a:t>
          </a:r>
        </a:p>
      </dgm:t>
    </dgm:pt>
    <dgm:pt modelId="{1213AAF2-43E5-466E-A460-A5E19FCFF019}" type="parTrans" cxnId="{CB645E33-54E9-4482-8EBD-BE9E58781C16}">
      <dgm:prSet/>
      <dgm:spPr/>
      <dgm:t>
        <a:bodyPr/>
        <a:lstStyle/>
        <a:p>
          <a:endParaRPr lang="en-US"/>
        </a:p>
      </dgm:t>
    </dgm:pt>
    <dgm:pt modelId="{3F3BAD83-85EA-4086-AFAA-4334BEAE0B46}" type="sibTrans" cxnId="{CB645E33-54E9-4482-8EBD-BE9E58781C16}">
      <dgm:prSet/>
      <dgm:spPr/>
      <dgm:t>
        <a:bodyPr/>
        <a:lstStyle/>
        <a:p>
          <a:endParaRPr lang="en-US"/>
        </a:p>
      </dgm:t>
    </dgm:pt>
    <dgm:pt modelId="{77D42B2E-018D-4BF1-983F-E1E502410EAC}">
      <dgm:prSet/>
      <dgm:spPr/>
      <dgm:t>
        <a:bodyPr/>
        <a:lstStyle/>
        <a:p>
          <a:r>
            <a:rPr lang="en-US" dirty="0"/>
            <a:t>Authentication service</a:t>
          </a:r>
        </a:p>
      </dgm:t>
    </dgm:pt>
    <dgm:pt modelId="{AC8C9DDE-AD6A-422B-9E16-7A8CBA76B9F4}" type="parTrans" cxnId="{CD0834C7-0AB4-40B5-9063-4B02AF499626}">
      <dgm:prSet/>
      <dgm:spPr/>
      <dgm:t>
        <a:bodyPr/>
        <a:lstStyle/>
        <a:p>
          <a:endParaRPr lang="en-US"/>
        </a:p>
      </dgm:t>
    </dgm:pt>
    <dgm:pt modelId="{0B1C26B7-092B-40C1-B5BC-519D75B06063}" type="sibTrans" cxnId="{CD0834C7-0AB4-40B5-9063-4B02AF499626}">
      <dgm:prSet/>
      <dgm:spPr/>
      <dgm:t>
        <a:bodyPr/>
        <a:lstStyle/>
        <a:p>
          <a:endParaRPr lang="en-US"/>
        </a:p>
      </dgm:t>
    </dgm:pt>
    <dgm:pt modelId="{DD0D4E54-0A5B-4E46-BB54-7BC94F241B83}">
      <dgm:prSet/>
      <dgm:spPr/>
      <dgm:t>
        <a:bodyPr/>
        <a:lstStyle/>
        <a:p>
          <a:r>
            <a:rPr lang="en-US" dirty="0"/>
            <a:t>Patient Module Service</a:t>
          </a:r>
        </a:p>
      </dgm:t>
    </dgm:pt>
    <dgm:pt modelId="{7F9BC1C0-BD88-4190-A51F-04FD1FD0DF75}" type="parTrans" cxnId="{3EBA1CF6-B940-4F64-9CE5-E0926CFD5646}">
      <dgm:prSet/>
      <dgm:spPr/>
      <dgm:t>
        <a:bodyPr/>
        <a:lstStyle/>
        <a:p>
          <a:endParaRPr lang="en-IN"/>
        </a:p>
      </dgm:t>
    </dgm:pt>
    <dgm:pt modelId="{D0475F66-7217-434F-AE82-9A669F94858A}" type="sibTrans" cxnId="{3EBA1CF6-B940-4F64-9CE5-E0926CFD5646}">
      <dgm:prSet/>
      <dgm:spPr/>
      <dgm:t>
        <a:bodyPr/>
        <a:lstStyle/>
        <a:p>
          <a:endParaRPr lang="en-IN"/>
        </a:p>
      </dgm:t>
    </dgm:pt>
    <dgm:pt modelId="{9C43A8C9-C415-47EE-9FBB-8E2A85C467C5}">
      <dgm:prSet/>
      <dgm:spPr/>
      <dgm:t>
        <a:bodyPr/>
        <a:lstStyle/>
        <a:p>
          <a:r>
            <a:rPr lang="en-US" dirty="0"/>
            <a:t>Diagnosis Service</a:t>
          </a:r>
        </a:p>
      </dgm:t>
    </dgm:pt>
    <dgm:pt modelId="{DB421441-3291-41B3-8718-A94FABCB20FC}" type="parTrans" cxnId="{2563DD5D-A44F-4DD1-9011-BDB338739A7A}">
      <dgm:prSet/>
      <dgm:spPr/>
      <dgm:t>
        <a:bodyPr/>
        <a:lstStyle/>
        <a:p>
          <a:endParaRPr lang="en-IN"/>
        </a:p>
      </dgm:t>
    </dgm:pt>
    <dgm:pt modelId="{A00A1C5A-429E-4DFC-B001-AD519DA0B9F6}" type="sibTrans" cxnId="{2563DD5D-A44F-4DD1-9011-BDB338739A7A}">
      <dgm:prSet/>
      <dgm:spPr/>
      <dgm:t>
        <a:bodyPr/>
        <a:lstStyle/>
        <a:p>
          <a:endParaRPr lang="en-IN"/>
        </a:p>
      </dgm:t>
    </dgm:pt>
    <dgm:pt modelId="{0EFB4806-214E-4E6E-957E-5C86110417E1}">
      <dgm:prSet/>
      <dgm:spPr/>
      <dgm:t>
        <a:bodyPr/>
        <a:lstStyle/>
        <a:p>
          <a:r>
            <a:rPr lang="en-US" dirty="0"/>
            <a:t>Provider Module Service</a:t>
          </a:r>
        </a:p>
      </dgm:t>
    </dgm:pt>
    <dgm:pt modelId="{38EB1448-2808-476E-8A4F-09CA1CA7F2D7}" type="parTrans" cxnId="{ECA3D58E-6737-403B-969D-FCC6425A3520}">
      <dgm:prSet/>
      <dgm:spPr/>
      <dgm:t>
        <a:bodyPr/>
        <a:lstStyle/>
        <a:p>
          <a:endParaRPr lang="en-IN"/>
        </a:p>
      </dgm:t>
    </dgm:pt>
    <dgm:pt modelId="{5FCD705F-5F5D-47B5-8B14-0C0A689D5492}" type="sibTrans" cxnId="{ECA3D58E-6737-403B-969D-FCC6425A3520}">
      <dgm:prSet/>
      <dgm:spPr/>
      <dgm:t>
        <a:bodyPr/>
        <a:lstStyle/>
        <a:p>
          <a:endParaRPr lang="en-IN"/>
        </a:p>
      </dgm:t>
    </dgm:pt>
    <dgm:pt modelId="{C4E31298-19F6-49D2-B3CE-9D529D957B1D}">
      <dgm:prSet/>
      <dgm:spPr/>
      <dgm:t>
        <a:bodyPr/>
        <a:lstStyle/>
        <a:p>
          <a:r>
            <a:rPr lang="en-US" dirty="0"/>
            <a:t>Appointment Module</a:t>
          </a:r>
        </a:p>
      </dgm:t>
    </dgm:pt>
    <dgm:pt modelId="{03B9B9A5-67C6-43B2-8F3E-14A08DBED9CB}" type="parTrans" cxnId="{5AD2A076-475B-4597-916F-4AF98FA4B8B3}">
      <dgm:prSet/>
      <dgm:spPr/>
      <dgm:t>
        <a:bodyPr/>
        <a:lstStyle/>
        <a:p>
          <a:endParaRPr lang="en-IN"/>
        </a:p>
      </dgm:t>
    </dgm:pt>
    <dgm:pt modelId="{467A805C-EB0F-4A24-8680-085B72C3772C}" type="sibTrans" cxnId="{5AD2A076-475B-4597-916F-4AF98FA4B8B3}">
      <dgm:prSet/>
      <dgm:spPr/>
      <dgm:t>
        <a:bodyPr/>
        <a:lstStyle/>
        <a:p>
          <a:endParaRPr lang="en-IN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47F5224F-E467-4E8E-84CB-4B26676B6CF5}" type="pres">
      <dgm:prSet presAssocID="{0F86D26B-27D9-4B2C-867C-1E753E93583D}" presName="wedge1" presStyleLbl="node1" presStyleIdx="0" presStyleCnt="7"/>
      <dgm:spPr/>
    </dgm:pt>
    <dgm:pt modelId="{1B5466DE-6716-41CF-B0A2-E3612F21D8C4}" type="pres">
      <dgm:prSet presAssocID="{0F86D26B-27D9-4B2C-867C-1E753E93583D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4E1F280-72E2-46D9-9FDE-77B54D23EA5C}" type="pres">
      <dgm:prSet presAssocID="{0F86D26B-27D9-4B2C-867C-1E753E93583D}" presName="wedge2" presStyleLbl="node1" presStyleIdx="1" presStyleCnt="7" custLinFactNeighborX="588"/>
      <dgm:spPr/>
    </dgm:pt>
    <dgm:pt modelId="{D782543A-4E35-4DB2-BA49-52229F15B566}" type="pres">
      <dgm:prSet presAssocID="{0F86D26B-27D9-4B2C-867C-1E753E93583D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9585382F-9D71-4550-861A-7CC0BE490CF5}" type="pres">
      <dgm:prSet presAssocID="{0F86D26B-27D9-4B2C-867C-1E753E93583D}" presName="wedge3" presStyleLbl="node1" presStyleIdx="2" presStyleCnt="7" custAng="0"/>
      <dgm:spPr/>
    </dgm:pt>
    <dgm:pt modelId="{1B98DBA5-3B28-48EE-92CE-F0AF6C117A2F}" type="pres">
      <dgm:prSet presAssocID="{0F86D26B-27D9-4B2C-867C-1E753E93583D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99DA20E-4014-44E5-AEFD-E0092FA9C3BF}" type="pres">
      <dgm:prSet presAssocID="{0F86D26B-27D9-4B2C-867C-1E753E93583D}" presName="wedge4" presStyleLbl="node1" presStyleIdx="3" presStyleCnt="7"/>
      <dgm:spPr/>
    </dgm:pt>
    <dgm:pt modelId="{2EA85A81-8BE7-41F0-B36D-473926607B11}" type="pres">
      <dgm:prSet presAssocID="{0F86D26B-27D9-4B2C-867C-1E753E93583D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EF99E013-76BF-4F94-A76D-99D21751084F}" type="pres">
      <dgm:prSet presAssocID="{0F86D26B-27D9-4B2C-867C-1E753E93583D}" presName="wedge5" presStyleLbl="node1" presStyleIdx="4" presStyleCnt="7"/>
      <dgm:spPr/>
    </dgm:pt>
    <dgm:pt modelId="{87C76845-C5F8-4D17-8554-3E965664A708}" type="pres">
      <dgm:prSet presAssocID="{0F86D26B-27D9-4B2C-867C-1E753E93583D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8D3FA855-AEE4-4CFE-AE63-03D57D000F62}" type="pres">
      <dgm:prSet presAssocID="{0F86D26B-27D9-4B2C-867C-1E753E93583D}" presName="wedge6" presStyleLbl="node1" presStyleIdx="5" presStyleCnt="7"/>
      <dgm:spPr/>
    </dgm:pt>
    <dgm:pt modelId="{8FFEE241-48DD-4B2E-8C97-9B6861520D84}" type="pres">
      <dgm:prSet presAssocID="{0F86D26B-27D9-4B2C-867C-1E753E93583D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04DAF7F4-2978-4A82-BC4C-02438DCC0662}" type="pres">
      <dgm:prSet presAssocID="{0F86D26B-27D9-4B2C-867C-1E753E93583D}" presName="wedge7" presStyleLbl="node1" presStyleIdx="6" presStyleCnt="7"/>
      <dgm:spPr/>
    </dgm:pt>
    <dgm:pt modelId="{5A13F32A-DC8C-4DDA-A6A0-6E5D954C7140}" type="pres">
      <dgm:prSet presAssocID="{0F86D26B-27D9-4B2C-867C-1E753E93583D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500DAF06-F8A3-4D7F-BE50-B7A3B602FDCC}" type="presOf" srcId="{DD0D4E54-0A5B-4E46-BB54-7BC94F241B83}" destId="{87C76845-C5F8-4D17-8554-3E965664A708}" srcOrd="1" destOrd="0" presId="urn:microsoft.com/office/officeart/2005/8/layout/chart3"/>
    <dgm:cxn modelId="{5F13F30A-99F7-40BD-9581-88F413B6DC1A}" type="presOf" srcId="{DD0D4E54-0A5B-4E46-BB54-7BC94F241B83}" destId="{EF99E013-76BF-4F94-A76D-99D21751084F}" srcOrd="0" destOrd="0" presId="urn:microsoft.com/office/officeart/2005/8/layout/chart3"/>
    <dgm:cxn modelId="{CB645E33-54E9-4482-8EBD-BE9E58781C16}" srcId="{0F86D26B-27D9-4B2C-867C-1E753E93583D}" destId="{58B5AAC8-71A0-4087-9753-2A31B68142BD}" srcOrd="1" destOrd="0" parTransId="{1213AAF2-43E5-466E-A460-A5E19FCFF019}" sibTransId="{3F3BAD83-85EA-4086-AFAA-4334BEAE0B46}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2563DD5D-A44F-4DD1-9011-BDB338739A7A}" srcId="{0F86D26B-27D9-4B2C-867C-1E753E93583D}" destId="{9C43A8C9-C415-47EE-9FBB-8E2A85C467C5}" srcOrd="3" destOrd="0" parTransId="{DB421441-3291-41B3-8718-A94FABCB20FC}" sibTransId="{A00A1C5A-429E-4DFC-B001-AD519DA0B9F6}"/>
    <dgm:cxn modelId="{DEB18142-00B7-4013-A3E0-DE89DAC940E6}" type="presOf" srcId="{0EFB4806-214E-4E6E-957E-5C86110417E1}" destId="{8FFEE241-48DD-4B2E-8C97-9B6861520D84}" srcOrd="1" destOrd="0" presId="urn:microsoft.com/office/officeart/2005/8/layout/chart3"/>
    <dgm:cxn modelId="{5AD2A076-475B-4597-916F-4AF98FA4B8B3}" srcId="{0F86D26B-27D9-4B2C-867C-1E753E93583D}" destId="{C4E31298-19F6-49D2-B3CE-9D529D957B1D}" srcOrd="6" destOrd="0" parTransId="{03B9B9A5-67C6-43B2-8F3E-14A08DBED9CB}" sibTransId="{467A805C-EB0F-4A24-8680-085B72C3772C}"/>
    <dgm:cxn modelId="{574B9082-57A8-4D35-99C3-2EE2673A4345}" type="presOf" srcId="{FB06A9D7-B6DA-4EAB-A3D4-D276750D700F}" destId="{47F5224F-E467-4E8E-84CB-4B26676B6CF5}" srcOrd="0" destOrd="0" presId="urn:microsoft.com/office/officeart/2005/8/layout/chart3"/>
    <dgm:cxn modelId="{EB92C685-4E84-45F5-B5AD-FF7CA4AE37D4}" type="presOf" srcId="{58B5AAC8-71A0-4087-9753-2A31B68142BD}" destId="{D782543A-4E35-4DB2-BA49-52229F15B566}" srcOrd="1" destOrd="0" presId="urn:microsoft.com/office/officeart/2005/8/layout/chart3"/>
    <dgm:cxn modelId="{ECA3D58E-6737-403B-969D-FCC6425A3520}" srcId="{0F86D26B-27D9-4B2C-867C-1E753E93583D}" destId="{0EFB4806-214E-4E6E-957E-5C86110417E1}" srcOrd="5" destOrd="0" parTransId="{38EB1448-2808-476E-8A4F-09CA1CA7F2D7}" sibTransId="{5FCD705F-5F5D-47B5-8B14-0C0A689D5492}"/>
    <dgm:cxn modelId="{DEB46A9B-32FC-4204-A1D1-BD67FCBBAA75}" type="presOf" srcId="{FB06A9D7-B6DA-4EAB-A3D4-D276750D700F}" destId="{1B5466DE-6716-41CF-B0A2-E3612F21D8C4}" srcOrd="1" destOrd="0" presId="urn:microsoft.com/office/officeart/2005/8/layout/chart3"/>
    <dgm:cxn modelId="{E42630B0-7936-47C6-842B-0BF57B4C5FA5}" type="presOf" srcId="{58B5AAC8-71A0-4087-9753-2A31B68142BD}" destId="{F4E1F280-72E2-46D9-9FDE-77B54D23EA5C}" srcOrd="0" destOrd="0" presId="urn:microsoft.com/office/officeart/2005/8/layout/chart3"/>
    <dgm:cxn modelId="{682D03BD-8DAC-4FB8-8B47-A933B28CF535}" type="presOf" srcId="{9C43A8C9-C415-47EE-9FBB-8E2A85C467C5}" destId="{2EA85A81-8BE7-41F0-B36D-473926607B11}" srcOrd="1" destOrd="0" presId="urn:microsoft.com/office/officeart/2005/8/layout/chart3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CD0834C7-0AB4-40B5-9063-4B02AF499626}" srcId="{0F86D26B-27D9-4B2C-867C-1E753E93583D}" destId="{77D42B2E-018D-4BF1-983F-E1E502410EAC}" srcOrd="2" destOrd="0" parTransId="{AC8C9DDE-AD6A-422B-9E16-7A8CBA76B9F4}" sibTransId="{0B1C26B7-092B-40C1-B5BC-519D75B06063}"/>
    <dgm:cxn modelId="{9BC68CC8-9973-4243-A85B-CB8FB98F16C0}" type="presOf" srcId="{C4E31298-19F6-49D2-B3CE-9D529D957B1D}" destId="{5A13F32A-DC8C-4DDA-A6A0-6E5D954C7140}" srcOrd="1" destOrd="0" presId="urn:microsoft.com/office/officeart/2005/8/layout/chart3"/>
    <dgm:cxn modelId="{9619B4D4-ED2F-414C-B804-CD71E8C44806}" type="presOf" srcId="{77D42B2E-018D-4BF1-983F-E1E502410EAC}" destId="{1B98DBA5-3B28-48EE-92CE-F0AF6C117A2F}" srcOrd="1" destOrd="0" presId="urn:microsoft.com/office/officeart/2005/8/layout/chart3"/>
    <dgm:cxn modelId="{251DE7E7-EB45-4D07-9384-8C976EF275AF}" type="presOf" srcId="{C4E31298-19F6-49D2-B3CE-9D529D957B1D}" destId="{04DAF7F4-2978-4A82-BC4C-02438DCC0662}" srcOrd="0" destOrd="0" presId="urn:microsoft.com/office/officeart/2005/8/layout/chart3"/>
    <dgm:cxn modelId="{006EA3E8-9DCA-42FF-867F-2F97EB257694}" type="presOf" srcId="{0EFB4806-214E-4E6E-957E-5C86110417E1}" destId="{8D3FA855-AEE4-4CFE-AE63-03D57D000F62}" srcOrd="0" destOrd="0" presId="urn:microsoft.com/office/officeart/2005/8/layout/chart3"/>
    <dgm:cxn modelId="{5FEA1DF0-C708-4A25-AC82-01466ACA52AB}" type="presOf" srcId="{9C43A8C9-C415-47EE-9FBB-8E2A85C467C5}" destId="{B99DA20E-4014-44E5-AEFD-E0092FA9C3BF}" srcOrd="0" destOrd="0" presId="urn:microsoft.com/office/officeart/2005/8/layout/chart3"/>
    <dgm:cxn modelId="{F84D99F3-B7D9-4CBB-8E6A-902DEEFDB47A}" type="presOf" srcId="{77D42B2E-018D-4BF1-983F-E1E502410EAC}" destId="{9585382F-9D71-4550-861A-7CC0BE490CF5}" srcOrd="0" destOrd="0" presId="urn:microsoft.com/office/officeart/2005/8/layout/chart3"/>
    <dgm:cxn modelId="{3EBA1CF6-B940-4F64-9CE5-E0926CFD5646}" srcId="{0F86D26B-27D9-4B2C-867C-1E753E93583D}" destId="{DD0D4E54-0A5B-4E46-BB54-7BC94F241B83}" srcOrd="4" destOrd="0" parTransId="{7F9BC1C0-BD88-4190-A51F-04FD1FD0DF75}" sibTransId="{D0475F66-7217-434F-AE82-9A669F94858A}"/>
    <dgm:cxn modelId="{A506667C-2300-4D78-8F41-11CF67A65513}" type="presParOf" srcId="{0B8FF1B3-AD35-478C-8CDD-AA01A94A9F07}" destId="{47F5224F-E467-4E8E-84CB-4B26676B6CF5}" srcOrd="0" destOrd="0" presId="urn:microsoft.com/office/officeart/2005/8/layout/chart3"/>
    <dgm:cxn modelId="{9A003551-AFA2-40DA-B1BB-370FA930B883}" type="presParOf" srcId="{0B8FF1B3-AD35-478C-8CDD-AA01A94A9F07}" destId="{1B5466DE-6716-41CF-B0A2-E3612F21D8C4}" srcOrd="1" destOrd="0" presId="urn:microsoft.com/office/officeart/2005/8/layout/chart3"/>
    <dgm:cxn modelId="{367951E8-834C-4915-9C01-B96B8D57665E}" type="presParOf" srcId="{0B8FF1B3-AD35-478C-8CDD-AA01A94A9F07}" destId="{F4E1F280-72E2-46D9-9FDE-77B54D23EA5C}" srcOrd="2" destOrd="0" presId="urn:microsoft.com/office/officeart/2005/8/layout/chart3"/>
    <dgm:cxn modelId="{1526D318-E032-46F3-9AEF-C392A4581533}" type="presParOf" srcId="{0B8FF1B3-AD35-478C-8CDD-AA01A94A9F07}" destId="{D782543A-4E35-4DB2-BA49-52229F15B566}" srcOrd="3" destOrd="0" presId="urn:microsoft.com/office/officeart/2005/8/layout/chart3"/>
    <dgm:cxn modelId="{6959D961-AC69-415C-8A2B-459A6FBC4636}" type="presParOf" srcId="{0B8FF1B3-AD35-478C-8CDD-AA01A94A9F07}" destId="{9585382F-9D71-4550-861A-7CC0BE490CF5}" srcOrd="4" destOrd="0" presId="urn:microsoft.com/office/officeart/2005/8/layout/chart3"/>
    <dgm:cxn modelId="{091E9582-CA45-4F35-A298-4CA0397C63EA}" type="presParOf" srcId="{0B8FF1B3-AD35-478C-8CDD-AA01A94A9F07}" destId="{1B98DBA5-3B28-48EE-92CE-F0AF6C117A2F}" srcOrd="5" destOrd="0" presId="urn:microsoft.com/office/officeart/2005/8/layout/chart3"/>
    <dgm:cxn modelId="{B9A7F8FF-D166-402C-8F70-AD42B0CA3B1F}" type="presParOf" srcId="{0B8FF1B3-AD35-478C-8CDD-AA01A94A9F07}" destId="{B99DA20E-4014-44E5-AEFD-E0092FA9C3BF}" srcOrd="6" destOrd="0" presId="urn:microsoft.com/office/officeart/2005/8/layout/chart3"/>
    <dgm:cxn modelId="{58320F85-516A-4B83-A742-1073877A8875}" type="presParOf" srcId="{0B8FF1B3-AD35-478C-8CDD-AA01A94A9F07}" destId="{2EA85A81-8BE7-41F0-B36D-473926607B11}" srcOrd="7" destOrd="0" presId="urn:microsoft.com/office/officeart/2005/8/layout/chart3"/>
    <dgm:cxn modelId="{DFFAA28D-8E1F-468E-8FD7-12CBE4084741}" type="presParOf" srcId="{0B8FF1B3-AD35-478C-8CDD-AA01A94A9F07}" destId="{EF99E013-76BF-4F94-A76D-99D21751084F}" srcOrd="8" destOrd="0" presId="urn:microsoft.com/office/officeart/2005/8/layout/chart3"/>
    <dgm:cxn modelId="{42ACC445-82D0-4841-9114-5C038543B448}" type="presParOf" srcId="{0B8FF1B3-AD35-478C-8CDD-AA01A94A9F07}" destId="{87C76845-C5F8-4D17-8554-3E965664A708}" srcOrd="9" destOrd="0" presId="urn:microsoft.com/office/officeart/2005/8/layout/chart3"/>
    <dgm:cxn modelId="{C9707965-13AB-4B44-9380-531A18C5278A}" type="presParOf" srcId="{0B8FF1B3-AD35-478C-8CDD-AA01A94A9F07}" destId="{8D3FA855-AEE4-4CFE-AE63-03D57D000F62}" srcOrd="10" destOrd="0" presId="urn:microsoft.com/office/officeart/2005/8/layout/chart3"/>
    <dgm:cxn modelId="{3875B229-F926-497A-9FDB-8EEB1D7A011E}" type="presParOf" srcId="{0B8FF1B3-AD35-478C-8CDD-AA01A94A9F07}" destId="{8FFEE241-48DD-4B2E-8C97-9B6861520D84}" srcOrd="11" destOrd="0" presId="urn:microsoft.com/office/officeart/2005/8/layout/chart3"/>
    <dgm:cxn modelId="{901EE382-8F53-4ED9-8885-9F8B3DB180D8}" type="presParOf" srcId="{0B8FF1B3-AD35-478C-8CDD-AA01A94A9F07}" destId="{04DAF7F4-2978-4A82-BC4C-02438DCC0662}" srcOrd="12" destOrd="0" presId="urn:microsoft.com/office/officeart/2005/8/layout/chart3"/>
    <dgm:cxn modelId="{9F70E8F4-AD4B-4911-BF89-FB3C757A3AD1}" type="presParOf" srcId="{0B8FF1B3-AD35-478C-8CDD-AA01A94A9F07}" destId="{5A13F32A-DC8C-4DDA-A6A0-6E5D954C7140}" srcOrd="1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658548" y="228714"/>
          <a:ext cx="3341217" cy="3341217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Eureka server</a:t>
          </a:r>
        </a:p>
      </dsp:txBody>
      <dsp:txXfrm>
        <a:off x="2362171" y="546925"/>
        <a:ext cx="914857" cy="576757"/>
      </dsp:txXfrm>
    </dsp:sp>
    <dsp:sp modelId="{F4E1F280-72E2-46D9-9FDE-77B54D23EA5C}">
      <dsp:nvSpPr>
        <dsp:cNvPr id="0" name=""/>
        <dsp:cNvSpPr/>
      </dsp:nvSpPr>
      <dsp:spPr>
        <a:xfrm>
          <a:off x="591880" y="407708"/>
          <a:ext cx="3341217" cy="3341217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Api</a:t>
          </a:r>
          <a:r>
            <a:rPr lang="en-US" sz="1000" kern="1200" dirty="0"/>
            <a:t> Gateway</a:t>
          </a:r>
        </a:p>
      </dsp:txBody>
      <dsp:txXfrm>
        <a:off x="2879023" y="1601000"/>
        <a:ext cx="970544" cy="616534"/>
      </dsp:txXfrm>
    </dsp:sp>
    <dsp:sp modelId="{9585382F-9D71-4550-861A-7CC0BE490CF5}">
      <dsp:nvSpPr>
        <dsp:cNvPr id="0" name=""/>
        <dsp:cNvSpPr/>
      </dsp:nvSpPr>
      <dsp:spPr>
        <a:xfrm>
          <a:off x="572233" y="407708"/>
          <a:ext cx="3341217" cy="3341217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Authentication service</a:t>
          </a:r>
        </a:p>
      </dsp:txBody>
      <dsp:txXfrm>
        <a:off x="2720159" y="2396528"/>
        <a:ext cx="875080" cy="636422"/>
      </dsp:txXfrm>
    </dsp:sp>
    <dsp:sp modelId="{B99DA20E-4014-44E5-AEFD-E0092FA9C3BF}">
      <dsp:nvSpPr>
        <dsp:cNvPr id="0" name=""/>
        <dsp:cNvSpPr/>
      </dsp:nvSpPr>
      <dsp:spPr>
        <a:xfrm>
          <a:off x="572233" y="407708"/>
          <a:ext cx="3341217" cy="3341217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Diagnosis Service</a:t>
          </a:r>
        </a:p>
      </dsp:txBody>
      <dsp:txXfrm>
        <a:off x="1795358" y="3032950"/>
        <a:ext cx="894969" cy="636422"/>
      </dsp:txXfrm>
    </dsp:sp>
    <dsp:sp modelId="{EF99E013-76BF-4F94-A76D-99D21751084F}">
      <dsp:nvSpPr>
        <dsp:cNvPr id="0" name=""/>
        <dsp:cNvSpPr/>
      </dsp:nvSpPr>
      <dsp:spPr>
        <a:xfrm>
          <a:off x="572233" y="407708"/>
          <a:ext cx="3341217" cy="3341217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Patient Module Service</a:t>
          </a:r>
        </a:p>
      </dsp:txBody>
      <dsp:txXfrm>
        <a:off x="890445" y="2396528"/>
        <a:ext cx="875080" cy="636422"/>
      </dsp:txXfrm>
    </dsp:sp>
    <dsp:sp modelId="{8D3FA855-AEE4-4CFE-AE63-03D57D000F62}">
      <dsp:nvSpPr>
        <dsp:cNvPr id="0" name=""/>
        <dsp:cNvSpPr/>
      </dsp:nvSpPr>
      <dsp:spPr>
        <a:xfrm>
          <a:off x="572233" y="407708"/>
          <a:ext cx="3341217" cy="3341217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Provider Module Service</a:t>
          </a:r>
        </a:p>
      </dsp:txBody>
      <dsp:txXfrm>
        <a:off x="655764" y="1601000"/>
        <a:ext cx="970544" cy="616534"/>
      </dsp:txXfrm>
    </dsp:sp>
    <dsp:sp modelId="{04DAF7F4-2978-4A82-BC4C-02438DCC0662}">
      <dsp:nvSpPr>
        <dsp:cNvPr id="0" name=""/>
        <dsp:cNvSpPr/>
      </dsp:nvSpPr>
      <dsp:spPr>
        <a:xfrm>
          <a:off x="572233" y="407708"/>
          <a:ext cx="3341217" cy="3341217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Appointment Module</a:t>
          </a:r>
        </a:p>
      </dsp:txBody>
      <dsp:txXfrm>
        <a:off x="1296164" y="725919"/>
        <a:ext cx="914857" cy="576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f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380613" y="1399751"/>
            <a:ext cx="5167423" cy="254492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126512" y="728149"/>
            <a:ext cx="6709143" cy="7067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Practice management System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-195932" y="2672215"/>
            <a:ext cx="4244530" cy="3051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Microservices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Today most of the large hospitals have hospital management system but still lot of local practitioners lacks a sophisticated system for patient data management.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System should provide Physicians, Nurses and Patient a platform where they can capture and view the data.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System should also have ability to schedule appointments and manage calendar. 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A physician should be able to check his upcoming patient visits and able to re-schedule the same based on need. Physician should also have an ability to check patient history from his/her previous visits. </a:t>
            </a:r>
          </a:p>
          <a:p>
            <a:pPr marL="114300" indent="0" algn="just">
              <a:buNone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>
              <a:spcAft>
                <a:spcPts val="60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Objective </a:t>
            </a: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2"/>
          </p:nvPr>
        </p:nvSpPr>
        <p:spPr>
          <a:xfrm>
            <a:off x="4678326" y="1222744"/>
            <a:ext cx="4391245" cy="3370521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just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700" i="0" dirty="0">
                <a:effectLst/>
              </a:rPr>
              <a:t>Design a system for better patient care. </a:t>
            </a:r>
          </a:p>
          <a:p>
            <a:pPr marL="285750" lvl="0" indent="-285750" algn="just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</a:t>
            </a:r>
            <a:r>
              <a:rPr lang="en-US" sz="1700" i="0" dirty="0">
                <a:effectLst/>
              </a:rPr>
              <a:t>implifying hospital operations to streamlining the processes for doctors, nurses, and administrators.</a:t>
            </a:r>
          </a:p>
          <a:p>
            <a:pPr marL="285750" lvl="0" indent="-285750" algn="just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demonstrate patient ,provider and admin management modules.</a:t>
            </a:r>
            <a:endParaRPr lang="en-US" sz="1700" i="0" dirty="0">
              <a:effectLst/>
            </a:endParaRPr>
          </a:p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700" i="0" dirty="0"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Microservices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1949102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Flow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29289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291189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51565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246611" y="818353"/>
            <a:ext cx="5009148" cy="39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190605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40135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1685710" y="1711715"/>
            <a:ext cx="34220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53655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277092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04365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23365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40135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61111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>
            <a:cxnSpLocks/>
          </p:cNvCxnSpPr>
          <p:nvPr/>
        </p:nvCxnSpPr>
        <p:spPr>
          <a:xfrm>
            <a:off x="205127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126345" y="308792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268777" y="3310199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Patient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433601" y="332763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Provider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773356" y="4003635"/>
            <a:ext cx="736449" cy="460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Book appointment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1941506" y="3993264"/>
            <a:ext cx="829411" cy="221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5519486" y="4002325"/>
            <a:ext cx="680889" cy="212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Nurse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8CBE6B5-E22E-4746-8B10-03B7EC8A82D8}"/>
              </a:ext>
            </a:extLst>
          </p:cNvPr>
          <p:cNvSpPr/>
          <p:nvPr/>
        </p:nvSpPr>
        <p:spPr>
          <a:xfrm>
            <a:off x="4049667" y="4022989"/>
            <a:ext cx="673872" cy="238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Doctor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4936521" y="3087925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340761" y="3695700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1906050" y="3099769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2304431" y="3723872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B7AC937-3106-4733-9529-F5B8A471D680}"/>
              </a:ext>
            </a:extLst>
          </p:cNvPr>
          <p:cNvCxnSpPr/>
          <p:nvPr/>
        </p:nvCxnSpPr>
        <p:spPr>
          <a:xfrm>
            <a:off x="4637212" y="3723872"/>
            <a:ext cx="0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/>
          <p:nvPr/>
        </p:nvCxnSpPr>
        <p:spPr>
          <a:xfrm>
            <a:off x="5759081" y="37342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-214144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B8118-CB7D-D3FD-52A7-2BB9293C09C3}"/>
              </a:ext>
            </a:extLst>
          </p:cNvPr>
          <p:cNvSpPr/>
          <p:nvPr/>
        </p:nvSpPr>
        <p:spPr>
          <a:xfrm>
            <a:off x="6803336" y="3297178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Admin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17BF0F-248C-3892-2637-210EE19B1A5E}"/>
              </a:ext>
            </a:extLst>
          </p:cNvPr>
          <p:cNvCxnSpPr>
            <a:cxnSpLocks/>
          </p:cNvCxnSpPr>
          <p:nvPr/>
        </p:nvCxnSpPr>
        <p:spPr>
          <a:xfrm>
            <a:off x="3594197" y="3082003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CE9E61-9DBD-A5C6-5427-FF2F08068490}"/>
              </a:ext>
            </a:extLst>
          </p:cNvPr>
          <p:cNvCxnSpPr>
            <a:cxnSpLocks/>
          </p:cNvCxnSpPr>
          <p:nvPr/>
        </p:nvCxnSpPr>
        <p:spPr>
          <a:xfrm>
            <a:off x="7700440" y="3106831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6778A1-E5F1-7707-359F-72DBAB5DF642}"/>
              </a:ext>
            </a:extLst>
          </p:cNvPr>
          <p:cNvCxnSpPr>
            <a:cxnSpLocks/>
          </p:cNvCxnSpPr>
          <p:nvPr/>
        </p:nvCxnSpPr>
        <p:spPr>
          <a:xfrm>
            <a:off x="7022810" y="3725400"/>
            <a:ext cx="0" cy="266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789CA3B-3863-540A-DEBA-DEAB79DAE858}"/>
              </a:ext>
            </a:extLst>
          </p:cNvPr>
          <p:cNvCxnSpPr>
            <a:cxnSpLocks/>
          </p:cNvCxnSpPr>
          <p:nvPr/>
        </p:nvCxnSpPr>
        <p:spPr>
          <a:xfrm>
            <a:off x="7700440" y="3718769"/>
            <a:ext cx="0" cy="266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3C26AD-DA0A-019E-BBAB-28E07DA41679}"/>
              </a:ext>
            </a:extLst>
          </p:cNvPr>
          <p:cNvCxnSpPr>
            <a:cxnSpLocks/>
          </p:cNvCxnSpPr>
          <p:nvPr/>
        </p:nvCxnSpPr>
        <p:spPr>
          <a:xfrm>
            <a:off x="8341938" y="3669176"/>
            <a:ext cx="0" cy="266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FB5EFF8-6C5E-C883-B4CD-34C33A1A1E49}"/>
              </a:ext>
            </a:extLst>
          </p:cNvPr>
          <p:cNvSpPr/>
          <p:nvPr/>
        </p:nvSpPr>
        <p:spPr>
          <a:xfrm>
            <a:off x="6440758" y="4002325"/>
            <a:ext cx="818650" cy="5572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Patient </a:t>
            </a:r>
            <a:r>
              <a:rPr lang="en-US" sz="900" b="1" dirty="0" err="1">
                <a:solidFill>
                  <a:schemeClr val="tx1"/>
                </a:solidFill>
              </a:rPr>
              <a:t>mgmt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D8E457-72F9-9AF8-B6AF-09A2CDCB0C0B}"/>
              </a:ext>
            </a:extLst>
          </p:cNvPr>
          <p:cNvSpPr/>
          <p:nvPr/>
        </p:nvSpPr>
        <p:spPr>
          <a:xfrm>
            <a:off x="7376509" y="3985290"/>
            <a:ext cx="842439" cy="478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Hospital User </a:t>
            </a:r>
            <a:r>
              <a:rPr lang="en-US" sz="900" b="1" dirty="0" err="1">
                <a:solidFill>
                  <a:schemeClr val="tx1"/>
                </a:solidFill>
              </a:rPr>
              <a:t>mgmt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357A14-17E8-6140-551C-8F8D120C25A4}"/>
              </a:ext>
            </a:extLst>
          </p:cNvPr>
          <p:cNvSpPr/>
          <p:nvPr/>
        </p:nvSpPr>
        <p:spPr>
          <a:xfrm>
            <a:off x="8259409" y="3985205"/>
            <a:ext cx="842439" cy="478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Data collection </a:t>
            </a:r>
          </a:p>
        </p:txBody>
      </p:sp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242EAE63-3619-728A-920D-990F80D46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976" y="22957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11" y="1376352"/>
            <a:ext cx="2345055" cy="117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565" y="1383587"/>
            <a:ext cx="2294870" cy="1195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48D27-2EAF-476F-A764-8563C06EC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310" y="2894952"/>
            <a:ext cx="2122255" cy="1192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776" y="1313626"/>
            <a:ext cx="1638137" cy="116749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5354EF7-230D-70AF-63B7-2F27CB05B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445" y="2930283"/>
            <a:ext cx="2376935" cy="1249808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41DC20B7-7A4A-B7A0-DBCE-B6A656814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169" y="2979214"/>
            <a:ext cx="2281276" cy="12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Conclusion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4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Demonstrated Patient ,Provider and Admin Management successfully.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interacted with the hospital users through the application.2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System had ability to schedule appointments and manage calendar.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228</Words>
  <Application>Microsoft Office PowerPoint</Application>
  <PresentationFormat>On-screen Show (16:9)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Open Sans</vt:lpstr>
      <vt:lpstr>Economica</vt:lpstr>
      <vt:lpstr>Arial</vt:lpstr>
      <vt:lpstr>Calibri</vt:lpstr>
      <vt:lpstr>Luxe</vt:lpstr>
      <vt:lpstr>Practice management System</vt:lpstr>
      <vt:lpstr>Outline</vt:lpstr>
      <vt:lpstr>Problem Statement</vt:lpstr>
      <vt:lpstr>Objective </vt:lpstr>
      <vt:lpstr>Microservices </vt:lpstr>
      <vt:lpstr> Project Flow </vt:lpstr>
      <vt:lpstr>PowerPoint Presentation</vt:lpstr>
      <vt:lpstr>Technologies and Tools Used</vt:lpstr>
      <vt:lpstr> 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Avinash Kumar</cp:lastModifiedBy>
  <cp:revision>92</cp:revision>
  <dcterms:modified xsi:type="dcterms:W3CDTF">2022-09-16T18:23:33Z</dcterms:modified>
</cp:coreProperties>
</file>